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8"/>
  </p:notesMasterIdLst>
  <p:handoutMasterIdLst>
    <p:handoutMasterId r:id="rId19"/>
  </p:handoutMasterIdLst>
  <p:sldIdLst>
    <p:sldId id="754" r:id="rId5"/>
    <p:sldId id="3212" r:id="rId6"/>
    <p:sldId id="3216" r:id="rId7"/>
    <p:sldId id="3225" r:id="rId8"/>
    <p:sldId id="3218" r:id="rId9"/>
    <p:sldId id="3217" r:id="rId10"/>
    <p:sldId id="3219" r:id="rId11"/>
    <p:sldId id="3220" r:id="rId12"/>
    <p:sldId id="3221" r:id="rId13"/>
    <p:sldId id="3222" r:id="rId14"/>
    <p:sldId id="3223" r:id="rId15"/>
    <p:sldId id="3224" r:id="rId16"/>
    <p:sldId id="755" r:id="rId17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0C34BD"/>
    <a:srgbClr val="E8E8E8"/>
    <a:srgbClr val="DEDEDE"/>
    <a:srgbClr val="F8F8F8"/>
    <a:srgbClr val="6E6E6E"/>
    <a:srgbClr val="0071C5"/>
    <a:srgbClr val="4A4A4A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DF9FE-A156-4928-908F-2A49BFE8CFB4}" v="174" dt="2022-08-09T11:46:15.552"/>
    <p1510:client id="{88AF7DD5-8BBD-4E38-9B06-8F11A15C429C}" v="1" dt="2022-08-09T11:18:40.225"/>
    <p1510:client id="{D7FF8CDD-09BA-4B3A-B4EE-750F812F4D53}" v="74" dt="2022-08-09T12:11:22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42" d="100"/>
          <a:sy n="42" d="100"/>
        </p:scale>
        <p:origin x="752" y="40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a Hassan" userId="cde7e8b0-1064-46de-8109-f81c29292ea1" providerId="ADAL" clId="{D7FF8CDD-09BA-4B3A-B4EE-750F812F4D53}"/>
    <pc:docChg chg="undo redo custSel addSld modSld">
      <pc:chgData name="Hala Hassan" userId="cde7e8b0-1064-46de-8109-f81c29292ea1" providerId="ADAL" clId="{D7FF8CDD-09BA-4B3A-B4EE-750F812F4D53}" dt="2022-08-09T12:11:15.936" v="76" actId="207"/>
      <pc:docMkLst>
        <pc:docMk/>
      </pc:docMkLst>
      <pc:sldChg chg="modSp mod">
        <pc:chgData name="Hala Hassan" userId="cde7e8b0-1064-46de-8109-f81c29292ea1" providerId="ADAL" clId="{D7FF8CDD-09BA-4B3A-B4EE-750F812F4D53}" dt="2022-08-09T12:10:41.553" v="71" actId="207"/>
        <pc:sldMkLst>
          <pc:docMk/>
          <pc:sldMk cId="1211232684" sldId="3217"/>
        </pc:sldMkLst>
        <pc:spChg chg="mod">
          <ac:chgData name="Hala Hassan" userId="cde7e8b0-1064-46de-8109-f81c29292ea1" providerId="ADAL" clId="{D7FF8CDD-09BA-4B3A-B4EE-750F812F4D53}" dt="2022-08-09T12:10:41.553" v="71" actId="207"/>
          <ac:spMkLst>
            <pc:docMk/>
            <pc:sldMk cId="1211232684" sldId="3217"/>
            <ac:spMk id="3" creationId="{0D1FD829-DCF1-B162-EE97-FCB239A3CAB4}"/>
          </ac:spMkLst>
        </pc:spChg>
      </pc:sldChg>
      <pc:sldChg chg="addSp delSp modSp mod">
        <pc:chgData name="Hala Hassan" userId="cde7e8b0-1064-46de-8109-f81c29292ea1" providerId="ADAL" clId="{D7FF8CDD-09BA-4B3A-B4EE-750F812F4D53}" dt="2022-08-09T12:10:09.892" v="70" actId="14100"/>
        <pc:sldMkLst>
          <pc:docMk/>
          <pc:sldMk cId="2663859271" sldId="3218"/>
        </pc:sldMkLst>
        <pc:spChg chg="mod">
          <ac:chgData name="Hala Hassan" userId="cde7e8b0-1064-46de-8109-f81c29292ea1" providerId="ADAL" clId="{D7FF8CDD-09BA-4B3A-B4EE-750F812F4D53}" dt="2022-08-09T11:55:34.102" v="50" actId="1076"/>
          <ac:spMkLst>
            <pc:docMk/>
            <pc:sldMk cId="2663859271" sldId="3218"/>
            <ac:spMk id="2" creationId="{31C99EFD-27E8-ABBC-B7CA-A0CDFAE2F92F}"/>
          </ac:spMkLst>
        </pc:spChg>
        <pc:spChg chg="mod">
          <ac:chgData name="Hala Hassan" userId="cde7e8b0-1064-46de-8109-f81c29292ea1" providerId="ADAL" clId="{D7FF8CDD-09BA-4B3A-B4EE-750F812F4D53}" dt="2022-08-09T12:10:09.892" v="70" actId="14100"/>
          <ac:spMkLst>
            <pc:docMk/>
            <pc:sldMk cId="2663859271" sldId="3218"/>
            <ac:spMk id="3" creationId="{DD1D869B-476A-4BB3-8044-31CE211119C2}"/>
          </ac:spMkLst>
        </pc:spChg>
        <pc:spChg chg="add del mod">
          <ac:chgData name="Hala Hassan" userId="cde7e8b0-1064-46de-8109-f81c29292ea1" providerId="ADAL" clId="{D7FF8CDD-09BA-4B3A-B4EE-750F812F4D53}" dt="2022-08-09T11:55:03.471" v="45" actId="478"/>
          <ac:spMkLst>
            <pc:docMk/>
            <pc:sldMk cId="2663859271" sldId="3218"/>
            <ac:spMk id="4" creationId="{3534BD42-B98E-D83B-9903-41BA74AE7945}"/>
          </ac:spMkLst>
        </pc:spChg>
        <pc:spChg chg="add mod">
          <ac:chgData name="Hala Hassan" userId="cde7e8b0-1064-46de-8109-f81c29292ea1" providerId="ADAL" clId="{D7FF8CDD-09BA-4B3A-B4EE-750F812F4D53}" dt="2022-08-09T11:56:55.573" v="67" actId="20577"/>
          <ac:spMkLst>
            <pc:docMk/>
            <pc:sldMk cId="2663859271" sldId="3218"/>
            <ac:spMk id="5" creationId="{959F21C7-C85F-92A5-E26D-F3E2C490A568}"/>
          </ac:spMkLst>
        </pc:spChg>
      </pc:sldChg>
      <pc:sldChg chg="modSp mod">
        <pc:chgData name="Hala Hassan" userId="cde7e8b0-1064-46de-8109-f81c29292ea1" providerId="ADAL" clId="{D7FF8CDD-09BA-4B3A-B4EE-750F812F4D53}" dt="2022-08-09T12:11:15.936" v="76" actId="207"/>
        <pc:sldMkLst>
          <pc:docMk/>
          <pc:sldMk cId="2820498581" sldId="3219"/>
        </pc:sldMkLst>
        <pc:spChg chg="mod">
          <ac:chgData name="Hala Hassan" userId="cde7e8b0-1064-46de-8109-f81c29292ea1" providerId="ADAL" clId="{D7FF8CDD-09BA-4B3A-B4EE-750F812F4D53}" dt="2022-08-09T12:11:15.936" v="76" actId="207"/>
          <ac:spMkLst>
            <pc:docMk/>
            <pc:sldMk cId="2820498581" sldId="3219"/>
            <ac:spMk id="3" creationId="{1F9506A6-EDBF-916C-6318-11BD6DF37337}"/>
          </ac:spMkLst>
        </pc:spChg>
      </pc:sldChg>
      <pc:sldChg chg="delSp modSp new mod">
        <pc:chgData name="Hala Hassan" userId="cde7e8b0-1064-46de-8109-f81c29292ea1" providerId="ADAL" clId="{D7FF8CDD-09BA-4B3A-B4EE-750F812F4D53}" dt="2022-08-09T11:52:49.412" v="36" actId="20577"/>
        <pc:sldMkLst>
          <pc:docMk/>
          <pc:sldMk cId="1208232336" sldId="3225"/>
        </pc:sldMkLst>
        <pc:spChg chg="mod">
          <ac:chgData name="Hala Hassan" userId="cde7e8b0-1064-46de-8109-f81c29292ea1" providerId="ADAL" clId="{D7FF8CDD-09BA-4B3A-B4EE-750F812F4D53}" dt="2022-08-09T11:51:22.777" v="30" actId="207"/>
          <ac:spMkLst>
            <pc:docMk/>
            <pc:sldMk cId="1208232336" sldId="3225"/>
            <ac:spMk id="2" creationId="{F5061A04-5767-ECA6-F818-BB5F38653A22}"/>
          </ac:spMkLst>
        </pc:spChg>
        <pc:spChg chg="mod">
          <ac:chgData name="Hala Hassan" userId="cde7e8b0-1064-46de-8109-f81c29292ea1" providerId="ADAL" clId="{D7FF8CDD-09BA-4B3A-B4EE-750F812F4D53}" dt="2022-08-09T11:52:49.412" v="36" actId="20577"/>
          <ac:spMkLst>
            <pc:docMk/>
            <pc:sldMk cId="1208232336" sldId="3225"/>
            <ac:spMk id="3" creationId="{28CC052E-50E4-7AEB-3DE3-31F50D27C3BB}"/>
          </ac:spMkLst>
        </pc:spChg>
        <pc:spChg chg="del">
          <ac:chgData name="Hala Hassan" userId="cde7e8b0-1064-46de-8109-f81c29292ea1" providerId="ADAL" clId="{D7FF8CDD-09BA-4B3A-B4EE-750F812F4D53}" dt="2022-08-09T11:51:25.879" v="31" actId="478"/>
          <ac:spMkLst>
            <pc:docMk/>
            <pc:sldMk cId="1208232336" sldId="3225"/>
            <ac:spMk id="4" creationId="{D7F853B2-FCC7-1434-E466-E5807DD468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71" r:id="rId6"/>
    <p:sldLayoutId id="2147483988" r:id="rId7"/>
    <p:sldLayoutId id="2147483969" r:id="rId8"/>
    <p:sldLayoutId id="2147483992" r:id="rId9"/>
    <p:sldLayoutId id="2147483990" r:id="rId10"/>
    <p:sldLayoutId id="2147483989" r:id="rId11"/>
    <p:sldLayoutId id="2147483919" r:id="rId12"/>
    <p:sldLayoutId id="2147483954" r:id="rId13"/>
    <p:sldLayoutId id="2147483984" r:id="rId14"/>
    <p:sldLayoutId id="2147483898" r:id="rId15"/>
    <p:sldLayoutId id="2147483926" r:id="rId16"/>
    <p:sldLayoutId id="2147483899" r:id="rId17"/>
    <p:sldLayoutId id="21474839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abmon@nvidia.com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Author, Date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EB83-3DB4-5C68-7EC6-F8D1D8DC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" y="3508466"/>
            <a:ext cx="16626840" cy="1461135"/>
          </a:xfrm>
        </p:spPr>
        <p:txBody>
          <a:bodyPr/>
          <a:lstStyle/>
          <a:p>
            <a:pPr algn="l"/>
            <a:r>
              <a:rPr lang="en-US" sz="5400" dirty="0">
                <a:solidFill>
                  <a:schemeClr val="tx2"/>
                </a:solidFill>
                <a:latin typeface="Trebuchet MS"/>
              </a:rPr>
              <a:t>next step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556C-2676-63E3-B2B1-51A5970E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Trebuchet MS"/>
              </a:rPr>
              <a:t>Check</a:t>
            </a:r>
            <a:r>
              <a:rPr lang="en-US" dirty="0">
                <a:solidFill>
                  <a:schemeClr val="tx2"/>
                </a:solidFill>
                <a:latin typeface="Trebuchet MS"/>
              </a:rPr>
              <a:t> Data validation: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CEF1D5B1-3C82-B842-5F11-D3AAD37A0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467" y="2124693"/>
            <a:ext cx="14399078" cy="7285263"/>
          </a:xfrm>
        </p:spPr>
      </p:pic>
    </p:spTree>
    <p:extLst>
      <p:ext uri="{BB962C8B-B14F-4D97-AF65-F5344CB8AC3E}">
        <p14:creationId xmlns:p14="http://schemas.microsoft.com/office/powerpoint/2010/main" val="7174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5C8E-78FD-3BCB-EDAB-26AB86A1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297181"/>
            <a:ext cx="16626840" cy="15291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rebuchet MS"/>
              </a:rPr>
              <a:t>Data validation flow diagram</a:t>
            </a:r>
            <a:br>
              <a:rPr lang="en-US" dirty="0"/>
            </a:b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88C49A5-D1EA-818C-54BC-ABE2D4075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21" y="2023999"/>
            <a:ext cx="8632371" cy="7813221"/>
          </a:xfrm>
        </p:spPr>
      </p:pic>
    </p:spTree>
    <p:extLst>
      <p:ext uri="{BB962C8B-B14F-4D97-AF65-F5344CB8AC3E}">
        <p14:creationId xmlns:p14="http://schemas.microsoft.com/office/powerpoint/2010/main" val="35338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11494-AAAB-4AB7-B270-BBE68F1A8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94" y="4045132"/>
            <a:ext cx="8857163" cy="1488094"/>
          </a:xfrm>
        </p:spPr>
        <p:txBody>
          <a:bodyPr/>
          <a:lstStyle/>
          <a:p>
            <a:r>
              <a:rPr lang="en-US" sz="5400" dirty="0">
                <a:latin typeface="Trebuchet MS"/>
              </a:rPr>
              <a:t>Services on-failure</a:t>
            </a:r>
          </a:p>
        </p:txBody>
      </p:sp>
    </p:spTree>
    <p:extLst>
      <p:ext uri="{BB962C8B-B14F-4D97-AF65-F5344CB8AC3E}">
        <p14:creationId xmlns:p14="http://schemas.microsoft.com/office/powerpoint/2010/main" val="748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62E5-678A-4CBB-8D2F-7DEB6EC0C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93" y="2634202"/>
            <a:ext cx="16581120" cy="6198208"/>
          </a:xfrm>
        </p:spPr>
        <p:txBody>
          <a:bodyPr/>
          <a:lstStyle/>
          <a:p>
            <a:r>
              <a:rPr lang="en-US" b="1" dirty="0">
                <a:latin typeface="Trebuchet MS"/>
              </a:rPr>
              <a:t>[Unit] </a:t>
            </a:r>
            <a:r>
              <a:rPr lang="en-US" dirty="0">
                <a:latin typeface="Trebuchet MS"/>
              </a:rPr>
              <a:t> This is generally used for defining metadata for the unit and configuring the relationship of the unit to other units. </a:t>
            </a:r>
            <a:endParaRPr lang="en-US" dirty="0"/>
          </a:p>
          <a:p>
            <a:r>
              <a:rPr lang="en-US" b="1" dirty="0">
                <a:latin typeface="Trebuchet MS"/>
              </a:rPr>
              <a:t>[Install] </a:t>
            </a:r>
            <a:r>
              <a:rPr lang="en-US" dirty="0">
                <a:latin typeface="Trebuchet MS"/>
              </a:rPr>
              <a:t>section. This section is optional and is used to define the </a:t>
            </a:r>
            <a:r>
              <a:rPr lang="en-US" dirty="0" err="1">
                <a:latin typeface="Trebuchet MS"/>
              </a:rPr>
              <a:t>behaviour</a:t>
            </a:r>
            <a:r>
              <a:rPr lang="en-US" dirty="0">
                <a:latin typeface="Trebuchet MS"/>
              </a:rPr>
              <a:t> or a unit if it is enabled or disabled. </a:t>
            </a:r>
            <a:endParaRPr lang="en-US" dirty="0"/>
          </a:p>
          <a:p>
            <a:r>
              <a:rPr lang="en-US" dirty="0">
                <a:latin typeface="Trebuchet MS"/>
              </a:rPr>
              <a:t> </a:t>
            </a:r>
            <a:r>
              <a:rPr lang="en-US" b="1" dirty="0">
                <a:latin typeface="Trebuchet MS"/>
              </a:rPr>
              <a:t>[Service] </a:t>
            </a:r>
            <a:r>
              <a:rPr lang="en-US" dirty="0">
                <a:latin typeface="Trebuchet MS"/>
              </a:rPr>
              <a:t>section is used to provide configuration that is only applicable for services </a:t>
            </a:r>
          </a:p>
          <a:p>
            <a:endParaRPr lang="en-US" dirty="0"/>
          </a:p>
          <a:p>
            <a:r>
              <a:rPr lang="en-US" b="1" u="sng" dirty="0">
                <a:solidFill>
                  <a:schemeClr val="tx2"/>
                </a:solidFill>
                <a:latin typeface="Trebuchet MS"/>
              </a:rPr>
              <a:t>Some Command in Linux service:</a:t>
            </a:r>
            <a:endParaRPr lang="en-US" dirty="0">
              <a:solidFill>
                <a:schemeClr val="tx2"/>
              </a:solidFill>
              <a:latin typeface="Trebuchet MS"/>
            </a:endParaRPr>
          </a:p>
          <a:p>
            <a:r>
              <a:rPr lang="en-US" dirty="0">
                <a:latin typeface="Trebuchet MS"/>
              </a:rPr>
              <a:t>systemctl daemon-reload </a:t>
            </a:r>
            <a:endParaRPr lang="en-US" dirty="0"/>
          </a:p>
          <a:p>
            <a:r>
              <a:rPr lang="en-US" dirty="0">
                <a:latin typeface="Trebuchet MS"/>
              </a:rPr>
              <a:t> systemctl restart  ‘myAppRecovery.service’ </a:t>
            </a:r>
            <a:endParaRPr lang="en-US" dirty="0"/>
          </a:p>
          <a:p>
            <a:r>
              <a:rPr lang="en-US" dirty="0">
                <a:latin typeface="Trebuchet MS"/>
              </a:rPr>
              <a:t>systemctl status ‘myAppRecovery.service’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11494-AAAB-4AB7-B270-BBE68F1A8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9" y="942704"/>
            <a:ext cx="16572411" cy="1365629"/>
          </a:xfrm>
        </p:spPr>
        <p:txBody>
          <a:bodyPr/>
          <a:lstStyle/>
          <a:p>
            <a:r>
              <a:rPr lang="en-US" dirty="0">
                <a:latin typeface="Trebuchet MS"/>
              </a:rPr>
              <a:t>Service in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1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1A04-5767-ECA6-F818-BB5F3865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project motivation</a:t>
            </a:r>
            <a:endParaRPr lang="en-IL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C052E-50E4-7AEB-3DE3-31F50D27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3367899"/>
            <a:ext cx="16581120" cy="6198208"/>
          </a:xfrm>
        </p:spPr>
        <p:txBody>
          <a:bodyPr/>
          <a:lstStyle/>
          <a:p>
            <a:r>
              <a:rPr lang="en-US" b="0" i="0" dirty="0">
                <a:solidFill>
                  <a:srgbClr val="6A6C6F"/>
                </a:solidFill>
                <a:effectLst/>
                <a:latin typeface="Karla" pitchFamily="2" charset="0"/>
              </a:rPr>
              <a:t>- </a:t>
            </a:r>
            <a:r>
              <a:rPr lang="en-US" b="0" i="0" dirty="0">
                <a:solidFill>
                  <a:schemeClr val="bg1"/>
                </a:solidFill>
                <a:effectLst/>
                <a:latin typeface="Karla" pitchFamily="2" charset="0"/>
              </a:rPr>
              <a:t>database services are alive (mongoDB)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Karla" pitchFamily="2" charset="0"/>
              </a:rPr>
              <a:t>- backend service is alive (gunicone)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Karla" pitchFamily="2" charset="0"/>
              </a:rPr>
              <a:t>- frontend service is alive (httpd)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Karla" pitchFamily="2" charset="0"/>
              </a:rPr>
              <a:t>- sampler service is alive (labiT), prevent not updated data.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EFD-27E8-ABBC-B7CA-A0CDFAE2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482917"/>
            <a:ext cx="16626840" cy="98488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CREATE SERVICE IN LINUX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869B-476A-4BB3-8044-31CE2111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43" y="2646046"/>
            <a:ext cx="16922577" cy="7640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/>
              </a:rPr>
              <a:t>[Unit]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Description=ROT13 demo service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After=network.target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OnFailure=myAppRecovery.service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[Service]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Restart=on-failure</a:t>
            </a:r>
          </a:p>
          <a:p>
            <a:r>
              <a:rPr lang="en-US" dirty="0">
                <a:solidFill>
                  <a:schemeClr val="bg1"/>
                </a:solidFill>
              </a:rPr>
              <a:t>RestartSec=1</a:t>
            </a:r>
          </a:p>
          <a:p>
            <a:r>
              <a:rPr lang="en-US" dirty="0">
                <a:solidFill>
                  <a:schemeClr val="bg1"/>
                </a:solidFill>
              </a:rPr>
              <a:t>User=root</a:t>
            </a:r>
          </a:p>
          <a:p>
            <a:r>
              <a:rPr lang="en-US" dirty="0">
                <a:solidFill>
                  <a:schemeClr val="bg1"/>
                </a:solidFill>
              </a:rPr>
              <a:t>ExecStart=/root/server.py</a:t>
            </a:r>
          </a:p>
          <a:p>
            <a:r>
              <a:rPr lang="en-US" dirty="0">
                <a:solidFill>
                  <a:schemeClr val="bg1"/>
                </a:solidFill>
              </a:rPr>
              <a:t>[Install]</a:t>
            </a:r>
          </a:p>
          <a:p>
            <a:r>
              <a:rPr lang="en-US" dirty="0">
                <a:solidFill>
                  <a:schemeClr val="bg1"/>
                </a:solidFill>
              </a:rPr>
              <a:t>WantedBy=multi-user.target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F21C7-C85F-92A5-E26D-F3E2C490A568}"/>
              </a:ext>
            </a:extLst>
          </p:cNvPr>
          <p:cNvSpPr txBox="1"/>
          <p:nvPr/>
        </p:nvSpPr>
        <p:spPr>
          <a:xfrm>
            <a:off x="534843" y="975359"/>
            <a:ext cx="9799320" cy="129881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Restart=on-failure when the service fail it inserted into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OnFailuer=send email</a:t>
            </a:r>
            <a:r>
              <a:rPr lang="en-US" sz="2400" dirty="0"/>
              <a:t>when the service </a:t>
            </a:r>
            <a:r>
              <a:rPr lang="en-US" sz="1600" dirty="0"/>
              <a:t>fail it inserted into </a:t>
            </a:r>
          </a:p>
          <a:p>
            <a:r>
              <a:rPr lang="en-US" sz="1600" dirty="0"/>
              <a:t>OnFailuer=send email</a:t>
            </a:r>
          </a:p>
          <a:p>
            <a:pPr algn="ctr">
              <a:lnSpc>
                <a:spcPct val="90000"/>
              </a:lnSpc>
            </a:pPr>
            <a:endParaRPr lang="en-IL" sz="1600" dirty="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C432-0184-674D-0D7A-95C7AAC6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16" y="215538"/>
            <a:ext cx="16626840" cy="98488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rebuchet MS"/>
              </a:rPr>
              <a:t>Create service in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D829-DCF1-B162-EE97-FCB239A3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14" y="1355131"/>
            <a:ext cx="17465584" cy="814402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[Unit]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Description= service to send email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After=network.target</a:t>
            </a:r>
          </a:p>
          <a:p>
            <a:endParaRPr lang="en-US" b="1" dirty="0">
              <a:solidFill>
                <a:schemeClr val="bg1"/>
              </a:solidFill>
              <a:latin typeface="Trebuchet MS"/>
            </a:endParaRP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[Service]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User=root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ExecStart=/usr/bin/python /.autodirect/mthswgwork/hhassan/git/e2e_ver/workplaceHala/service_mail_alert.py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Restart=no</a:t>
            </a:r>
          </a:p>
          <a:p>
            <a:endParaRPr lang="en-US" b="1" dirty="0">
              <a:solidFill>
                <a:schemeClr val="bg1"/>
              </a:solidFill>
              <a:latin typeface="Trebuchet MS"/>
            </a:endParaRP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[Install]</a:t>
            </a:r>
          </a:p>
          <a:p>
            <a:r>
              <a:rPr lang="en-US" b="1" dirty="0">
                <a:solidFill>
                  <a:schemeClr val="bg1"/>
                </a:solidFill>
                <a:latin typeface="Trebuchet MS"/>
              </a:rPr>
              <a:t>WantedBy=multi-user.target</a:t>
            </a:r>
          </a:p>
          <a:p>
            <a:endParaRPr lang="en-US" b="1" dirty="0">
              <a:latin typeface="Trebuchet MS"/>
            </a:endParaRP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855B-CCA1-DF35-6324-9623EEB3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256360"/>
            <a:ext cx="16626840" cy="1569992"/>
          </a:xfrm>
        </p:spPr>
        <p:txBody>
          <a:bodyPr/>
          <a:lstStyle/>
          <a:p>
            <a:r>
              <a:rPr lang="en-US" b="1" dirty="0">
                <a:latin typeface="Trebuchet MS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Trebuchet MS"/>
              </a:rPr>
              <a:t>create an email that will send a notification by the time service fail:</a:t>
            </a:r>
            <a:endParaRPr lang="en-US">
              <a:solidFill>
                <a:schemeClr val="tx2"/>
              </a:solidFill>
              <a:latin typeface="Trebuchet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06A6-EDBF-916C-6318-11BD6DF3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43" y="2389274"/>
            <a:ext cx="16785227" cy="7313993"/>
          </a:xfrm>
        </p:spPr>
        <p:txBody>
          <a:bodyPr/>
          <a:lstStyle/>
          <a:p>
            <a:r>
              <a:rPr lang="en-US" dirty="0">
                <a:latin typeface="Trebuchet MS"/>
              </a:rPr>
              <a:t>·</a:t>
            </a:r>
            <a:r>
              <a:rPr lang="en-US" dirty="0">
                <a:solidFill>
                  <a:schemeClr val="bg1"/>
                </a:solidFill>
                <a:latin typeface="Trebuchet MS"/>
              </a:rPr>
              <a:t>Create an email (</a:t>
            </a:r>
            <a:r>
              <a:rPr lang="en-US" dirty="0">
                <a:solidFill>
                  <a:schemeClr val="tx2"/>
                </a:solidFill>
                <a:latin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labmon@nvidia.com</a:t>
            </a:r>
            <a:r>
              <a:rPr lang="en-US" dirty="0">
                <a:solidFill>
                  <a:schemeClr val="bg1"/>
                </a:solidFill>
                <a:latin typeface="Trebuchet MS"/>
              </a:rPr>
              <a:t>) using OOP, python to send email.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·find a way to execute service alert fail.</a:t>
            </a: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·create email data 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Trebuchet MS"/>
              </a:rPr>
              <a:t>·Send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770-7149-171C-85F7-4C3F49D6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94" y="283575"/>
            <a:ext cx="16599626" cy="15291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rebuchet MS"/>
              </a:rPr>
              <a:t>flow diagram</a:t>
            </a:r>
          </a:p>
          <a:p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F9862FA-CE81-D67D-7CE1-3995BDC0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022" y="1446377"/>
            <a:ext cx="10344149" cy="8451395"/>
          </a:xfrm>
        </p:spPr>
      </p:pic>
    </p:spTree>
    <p:extLst>
      <p:ext uri="{BB962C8B-B14F-4D97-AF65-F5344CB8AC3E}">
        <p14:creationId xmlns:p14="http://schemas.microsoft.com/office/powerpoint/2010/main" val="31997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EE06-1933-1F55-92F4-B2FF7EAF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rebuchet MS"/>
              </a:rPr>
              <a:t>Demo of project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52C3DD-CBDA-DD15-E6D5-077ABD938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14" y="2427451"/>
            <a:ext cx="13343163" cy="7169602"/>
          </a:xfrm>
        </p:spPr>
      </p:pic>
    </p:spTree>
    <p:extLst>
      <p:ext uri="{BB962C8B-B14F-4D97-AF65-F5344CB8AC3E}">
        <p14:creationId xmlns:p14="http://schemas.microsoft.com/office/powerpoint/2010/main" val="14281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8A2CCDD335CB41AB271AF52566633D" ma:contentTypeVersion="12" ma:contentTypeDescription="Create a new document." ma:contentTypeScope="" ma:versionID="f79050d6a2ce9fcd1e25c832363e94de">
  <xsd:schema xmlns:xsd="http://www.w3.org/2001/XMLSchema" xmlns:xs="http://www.w3.org/2001/XMLSchema" xmlns:p="http://schemas.microsoft.com/office/2006/metadata/properties" xmlns:ns3="fae7c5ef-168a-4d51-be12-c86b4eeafb6c" targetNamespace="http://schemas.microsoft.com/office/2006/metadata/properties" ma:root="true" ma:fieldsID="b87d5bc1667a1b27201c96ac28d85a6e" ns3:_="">
    <xsd:import namespace="fae7c5ef-168a-4d51-be12-c86b4eeafb6c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e7c5ef-168a-4d51-be12-c86b4eeafb6c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MigrationWizIdPermissionLevels xmlns="fae7c5ef-168a-4d51-be12-c86b4eeafb6c" xsi:nil="true"/>
    <MigrationWizIdDocumentLibraryPermissions xmlns="fae7c5ef-168a-4d51-be12-c86b4eeafb6c" xsi:nil="true"/>
    <MigrationWizIdPermissions xmlns="fae7c5ef-168a-4d51-be12-c86b4eeafb6c" xsi:nil="true"/>
    <MigrationWizId xmlns="fae7c5ef-168a-4d51-be12-c86b4eeafb6c" xsi:nil="true"/>
    <MigrationWizIdSecurityGroups xmlns="fae7c5ef-168a-4d51-be12-c86b4eeafb6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2867EF-B90C-4BAC-AE91-FBE09D9E4F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e7c5ef-168a-4d51-be12-c86b4eeafb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fae7c5ef-168a-4d51-be12-c86b4eeafb6c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19138</TotalTime>
  <Words>353</Words>
  <Application>Microsoft Office PowerPoint</Application>
  <PresentationFormat>Custom</PresentationFormat>
  <Paragraphs>54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Karla</vt:lpstr>
      <vt:lpstr>Trebuchet MS</vt:lpstr>
      <vt:lpstr>Wingdings</vt:lpstr>
      <vt:lpstr>Title &amp; Bullet</vt:lpstr>
      <vt:lpstr>Name of the project</vt:lpstr>
      <vt:lpstr>PowerPoint Presentation</vt:lpstr>
      <vt:lpstr>PowerPoint Presentation</vt:lpstr>
      <vt:lpstr>project motivation</vt:lpstr>
      <vt:lpstr>CREATE SERVICE IN LINUX </vt:lpstr>
      <vt:lpstr>Create service in Linux</vt:lpstr>
      <vt:lpstr> create an email that will send a notification by the time service fail:</vt:lpstr>
      <vt:lpstr>flow diagram </vt:lpstr>
      <vt:lpstr>Demo of project</vt:lpstr>
      <vt:lpstr>next step</vt:lpstr>
      <vt:lpstr>Check Data validation:</vt:lpstr>
      <vt:lpstr>Data validation flow diagram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Hala Hassan</cp:lastModifiedBy>
  <cp:revision>548</cp:revision>
  <dcterms:created xsi:type="dcterms:W3CDTF">2008-01-24T03:11:41Z</dcterms:created>
  <dcterms:modified xsi:type="dcterms:W3CDTF">2022-08-09T12:11:22Z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0x010100448A2CCDD335CB41AB271AF52566633D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